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3" r:id="rId5"/>
    <p:sldId id="273" r:id="rId6"/>
    <p:sldId id="258" r:id="rId7"/>
    <p:sldId id="268" r:id="rId8"/>
    <p:sldId id="264" r:id="rId9"/>
    <p:sldId id="274" r:id="rId10"/>
    <p:sldId id="259" r:id="rId11"/>
    <p:sldId id="269" r:id="rId12"/>
    <p:sldId id="265" r:id="rId13"/>
    <p:sldId id="275" r:id="rId14"/>
    <p:sldId id="260" r:id="rId15"/>
    <p:sldId id="270" r:id="rId16"/>
    <p:sldId id="266" r:id="rId17"/>
    <p:sldId id="276" r:id="rId18"/>
    <p:sldId id="261" r:id="rId19"/>
    <p:sldId id="271" r:id="rId20"/>
    <p:sldId id="277" r:id="rId21"/>
    <p:sldId id="262" r:id="rId22"/>
    <p:sldId id="272" r:id="rId23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628" autoAdjust="0"/>
  </p:normalViewPr>
  <p:slideViewPr>
    <p:cSldViewPr>
      <p:cViewPr varScale="1">
        <p:scale>
          <a:sx n="102" d="100"/>
          <a:sy n="102" d="100"/>
        </p:scale>
        <p:origin x="-24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smtClean="0"/>
              <a:t>Feu clic aquí per editar l'estil de subtítols del patró.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D4D09-21FE-4284-B271-7B9A12107D35}" type="datetimeFigureOut">
              <a:rPr lang="ca-ES" smtClean="0"/>
              <a:pPr/>
              <a:t>22/02/2011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D2B0-A96F-4508-B42C-D09A7EAD4EB6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="" xmlns:p14="http://schemas.microsoft.com/office/powerpoint/2010/main" val="98209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D4D09-21FE-4284-B271-7B9A12107D35}" type="datetimeFigureOut">
              <a:rPr lang="ca-ES" smtClean="0"/>
              <a:pPr/>
              <a:t>22/02/2011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D2B0-A96F-4508-B42C-D09A7EAD4EB6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="" xmlns:p14="http://schemas.microsoft.com/office/powerpoint/2010/main" val="1678818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D4D09-21FE-4284-B271-7B9A12107D35}" type="datetimeFigureOut">
              <a:rPr lang="ca-ES" smtClean="0"/>
              <a:pPr/>
              <a:t>22/02/2011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D2B0-A96F-4508-B42C-D09A7EAD4EB6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="" xmlns:p14="http://schemas.microsoft.com/office/powerpoint/2010/main" val="136944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D4D09-21FE-4284-B271-7B9A12107D35}" type="datetimeFigureOut">
              <a:rPr lang="ca-ES" smtClean="0"/>
              <a:pPr/>
              <a:t>22/02/2011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D2B0-A96F-4508-B42C-D09A7EAD4EB6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="" xmlns:p14="http://schemas.microsoft.com/office/powerpoint/2010/main" val="1642007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D4D09-21FE-4284-B271-7B9A12107D35}" type="datetimeFigureOut">
              <a:rPr lang="ca-ES" smtClean="0"/>
              <a:pPr/>
              <a:t>22/02/2011</a:t>
            </a:fld>
            <a:endParaRPr lang="ca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D2B0-A96F-4508-B42C-D09A7EAD4EB6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="" xmlns:p14="http://schemas.microsoft.com/office/powerpoint/2010/main" val="2706260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D4D09-21FE-4284-B271-7B9A12107D35}" type="datetimeFigureOut">
              <a:rPr lang="ca-ES" smtClean="0"/>
              <a:pPr/>
              <a:t>22/02/2011</a:t>
            </a:fld>
            <a:endParaRPr lang="ca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D2B0-A96F-4508-B42C-D09A7EAD4EB6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="" xmlns:p14="http://schemas.microsoft.com/office/powerpoint/2010/main" val="140542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D4D09-21FE-4284-B271-7B9A12107D35}" type="datetimeFigureOut">
              <a:rPr lang="ca-ES" smtClean="0"/>
              <a:pPr/>
              <a:t>22/02/2011</a:t>
            </a:fld>
            <a:endParaRPr lang="ca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D2B0-A96F-4508-B42C-D09A7EAD4EB6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="" xmlns:p14="http://schemas.microsoft.com/office/powerpoint/2010/main" val="1442778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D4D09-21FE-4284-B271-7B9A12107D35}" type="datetimeFigureOut">
              <a:rPr lang="ca-ES" smtClean="0"/>
              <a:pPr/>
              <a:t>22/02/2011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D2B0-A96F-4508-B42C-D09A7EAD4EB6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="" xmlns:p14="http://schemas.microsoft.com/office/powerpoint/2010/main" val="1126153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D4D09-21FE-4284-B271-7B9A12107D35}" type="datetimeFigureOut">
              <a:rPr lang="ca-ES" smtClean="0"/>
              <a:pPr/>
              <a:t>22/02/2011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D2B0-A96F-4508-B42C-D09A7EAD4EB6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="" xmlns:p14="http://schemas.microsoft.com/office/powerpoint/2010/main" val="174292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D4D09-21FE-4284-B271-7B9A12107D35}" type="datetimeFigureOut">
              <a:rPr lang="ca-ES" smtClean="0"/>
              <a:pPr/>
              <a:t>22/02/2011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D2B0-A96F-4508-B42C-D09A7EAD4EB6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="" xmlns:p14="http://schemas.microsoft.com/office/powerpoint/2010/main" val="1127643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D4D09-21FE-4284-B271-7B9A12107D35}" type="datetimeFigureOut">
              <a:rPr lang="ca-ES" smtClean="0"/>
              <a:pPr/>
              <a:t>22/02/2011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D2B0-A96F-4508-B42C-D09A7EAD4EB6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="" xmlns:p14="http://schemas.microsoft.com/office/powerpoint/2010/main" val="2520510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D4D09-21FE-4284-B271-7B9A12107D35}" type="datetimeFigureOut">
              <a:rPr lang="ca-ES" smtClean="0"/>
              <a:pPr/>
              <a:t>22/02/2011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CD2B0-A96F-4508-B42C-D09A7EAD4EB6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="" xmlns:p14="http://schemas.microsoft.com/office/powerpoint/2010/main" val="353214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bit.ly/gvcbkB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bit.ly/hKBFkT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bit.ly/i9Fese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bit.ly/guaK3w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bit.ly/he9DVI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a-ES" sz="8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L’ AGR en 5 links</a:t>
            </a:r>
            <a:endParaRPr lang="ca-ES" sz="8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969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5472608"/>
          </a:xfrm>
        </p:spPr>
        <p:txBody>
          <a:bodyPr>
            <a:normAutofit fontScale="90000"/>
          </a:bodyPr>
          <a:lstStyle/>
          <a:p>
            <a:pPr lvl="0"/>
            <a:r>
              <a:rPr lang="ca-ES" sz="6700" b="1" dirty="0">
                <a:solidFill>
                  <a:schemeClr val="accent1"/>
                </a:solidFill>
              </a:rPr>
              <a:t/>
            </a:r>
            <a:br>
              <a:rPr lang="ca-ES" sz="6700" b="1" dirty="0">
                <a:solidFill>
                  <a:schemeClr val="accent1"/>
                </a:solidFill>
              </a:rPr>
            </a:br>
            <a:r>
              <a:rPr lang="ca-ES" sz="6700" b="1" dirty="0" smtClean="0">
                <a:solidFill>
                  <a:schemeClr val="accent1"/>
                </a:solidFill>
              </a:rPr>
              <a:t>Què tenen en comú, Gaudí, </a:t>
            </a:r>
            <a:br>
              <a:rPr lang="ca-ES" sz="6700" b="1" dirty="0" smtClean="0">
                <a:solidFill>
                  <a:schemeClr val="accent1"/>
                </a:solidFill>
              </a:rPr>
            </a:br>
            <a:r>
              <a:rPr lang="ca-ES" sz="6700" b="1" dirty="0" smtClean="0">
                <a:solidFill>
                  <a:schemeClr val="accent1"/>
                </a:solidFill>
              </a:rPr>
              <a:t>Tàpies </a:t>
            </a:r>
            <a:br>
              <a:rPr lang="ca-ES" sz="6700" b="1" dirty="0" smtClean="0">
                <a:solidFill>
                  <a:schemeClr val="accent1"/>
                </a:solidFill>
              </a:rPr>
            </a:br>
            <a:r>
              <a:rPr lang="ca-ES" sz="6700" b="1" dirty="0" smtClean="0">
                <a:solidFill>
                  <a:schemeClr val="accent1"/>
                </a:solidFill>
              </a:rPr>
              <a:t>                 Miró </a:t>
            </a:r>
            <a:r>
              <a:rPr lang="ca-ES" sz="3600" b="1" dirty="0" smtClean="0">
                <a:solidFill>
                  <a:schemeClr val="accent1"/>
                </a:solidFill>
              </a:rPr>
              <a:t>(el dissenyador)</a:t>
            </a:r>
            <a:br>
              <a:rPr lang="ca-ES" sz="3600" b="1" dirty="0" smtClean="0">
                <a:solidFill>
                  <a:schemeClr val="accent1"/>
                </a:solidFill>
              </a:rPr>
            </a:br>
            <a:endParaRPr lang="ca-ES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00427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 algn="ctr">
              <a:buNone/>
            </a:pPr>
            <a:r>
              <a:rPr lang="ca-ES" sz="4000" dirty="0" smtClean="0"/>
              <a:t>Cap d’ells supera a l’AGR </a:t>
            </a:r>
          </a:p>
          <a:p>
            <a:pPr marL="0" indent="0" algn="ctr">
              <a:buNone/>
            </a:pPr>
            <a:r>
              <a:rPr lang="ca-ES" sz="4000" dirty="0" smtClean="0"/>
              <a:t>en la recerca a </a:t>
            </a:r>
            <a:r>
              <a:rPr lang="ca-ES" sz="4000" dirty="0" err="1" smtClean="0"/>
              <a:t>Google</a:t>
            </a:r>
            <a:r>
              <a:rPr lang="ca-ES" sz="4000" dirty="0" smtClean="0"/>
              <a:t> </a:t>
            </a:r>
          </a:p>
          <a:p>
            <a:pPr marL="0" indent="0" algn="ctr">
              <a:buNone/>
            </a:pPr>
            <a:r>
              <a:rPr lang="ca-ES" sz="4000" dirty="0" smtClean="0"/>
              <a:t>amb la paraula </a:t>
            </a:r>
          </a:p>
          <a:p>
            <a:pPr marL="0" indent="0" algn="ctr">
              <a:buNone/>
            </a:pPr>
            <a:r>
              <a:rPr lang="ca-ES" sz="8600" b="1" u="sng" dirty="0" smtClean="0">
                <a:solidFill>
                  <a:srgbClr val="FF0000"/>
                </a:solidFill>
              </a:rPr>
              <a:t>Antoni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="" xmlns:p14="http://schemas.microsoft.com/office/powerpoint/2010/main" val="141661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ca-ES" sz="6600" dirty="0" smtClean="0">
              <a:hlinkClick r:id="rId2"/>
            </a:endParaRPr>
          </a:p>
          <a:p>
            <a:pPr marL="0" indent="0" algn="ctr">
              <a:buNone/>
            </a:pPr>
            <a:r>
              <a:rPr lang="ca-ES" sz="6600" dirty="0" smtClean="0">
                <a:hlinkClick r:id="rId2"/>
              </a:rPr>
              <a:t>http://bit.ly/gvcbkB</a:t>
            </a:r>
            <a:endParaRPr lang="ca-ES" sz="6600" dirty="0" smtClean="0"/>
          </a:p>
          <a:p>
            <a:pPr marL="0" indent="0" algn="ctr">
              <a:buNone/>
            </a:pPr>
            <a:endParaRPr lang="ca-ES" sz="6600" dirty="0" smtClean="0"/>
          </a:p>
          <a:p>
            <a:pPr marL="0" indent="0" algn="ctr">
              <a:buNone/>
            </a:pPr>
            <a:endParaRPr lang="ca-ES" sz="6600" dirty="0" smtClean="0"/>
          </a:p>
        </p:txBody>
      </p:sp>
    </p:spTree>
    <p:extLst>
      <p:ext uri="{BB962C8B-B14F-4D97-AF65-F5344CB8AC3E}">
        <p14:creationId xmlns="" xmlns:p14="http://schemas.microsoft.com/office/powerpoint/2010/main" val="334112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63488"/>
            <a:ext cx="9090502" cy="782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3721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4752528"/>
          </a:xfrm>
        </p:spPr>
        <p:txBody>
          <a:bodyPr>
            <a:noAutofit/>
          </a:bodyPr>
          <a:lstStyle/>
          <a:p>
            <a:pPr lvl="0"/>
            <a:r>
              <a:rPr lang="ca-ES" sz="6600" b="1" dirty="0" smtClean="0">
                <a:solidFill>
                  <a:schemeClr val="accent1"/>
                </a:solidFill>
              </a:rPr>
              <a:t>Què tenen en comú </a:t>
            </a:r>
            <a:br>
              <a:rPr lang="ca-ES" sz="6600" b="1" dirty="0" smtClean="0">
                <a:solidFill>
                  <a:schemeClr val="accent1"/>
                </a:solidFill>
              </a:rPr>
            </a:br>
            <a:r>
              <a:rPr lang="ca-ES" sz="6600" b="1" dirty="0" smtClean="0">
                <a:solidFill>
                  <a:schemeClr val="accent1"/>
                </a:solidFill>
              </a:rPr>
              <a:t>la Fórmula 1, </a:t>
            </a:r>
            <a:br>
              <a:rPr lang="ca-ES" sz="6600" b="1" dirty="0" smtClean="0">
                <a:solidFill>
                  <a:schemeClr val="accent1"/>
                </a:solidFill>
              </a:rPr>
            </a:br>
            <a:r>
              <a:rPr lang="ca-ES" sz="6600" b="1" dirty="0" smtClean="0">
                <a:solidFill>
                  <a:schemeClr val="accent1"/>
                </a:solidFill>
              </a:rPr>
              <a:t>Platón </a:t>
            </a:r>
            <a:br>
              <a:rPr lang="ca-ES" sz="6600" b="1" dirty="0" smtClean="0">
                <a:solidFill>
                  <a:schemeClr val="accent1"/>
                </a:solidFill>
              </a:rPr>
            </a:br>
            <a:r>
              <a:rPr lang="ca-ES" sz="6600" b="1" dirty="0" smtClean="0">
                <a:solidFill>
                  <a:schemeClr val="accent1"/>
                </a:solidFill>
              </a:rPr>
              <a:t>Hillary Clinton?</a:t>
            </a:r>
            <a:br>
              <a:rPr lang="ca-ES" sz="6600" b="1" dirty="0" smtClean="0">
                <a:solidFill>
                  <a:schemeClr val="accent1"/>
                </a:solidFill>
              </a:rPr>
            </a:br>
            <a:endParaRPr lang="ca-ES" sz="6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081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ctr">
              <a:buNone/>
            </a:pPr>
            <a:r>
              <a:rPr lang="ca-ES" sz="4000" dirty="0" smtClean="0"/>
              <a:t>Tots 3 son protagonistes </a:t>
            </a:r>
          </a:p>
          <a:p>
            <a:pPr marL="0" indent="0" algn="ctr">
              <a:buNone/>
            </a:pPr>
            <a:endParaRPr lang="ca-ES" sz="4000" dirty="0" smtClean="0"/>
          </a:p>
          <a:p>
            <a:pPr marL="0" indent="0" algn="ctr">
              <a:buNone/>
            </a:pPr>
            <a:r>
              <a:rPr lang="ca-ES" sz="4000" dirty="0" smtClean="0"/>
              <a:t>de 3 dels seus </a:t>
            </a:r>
          </a:p>
          <a:p>
            <a:pPr marL="0" indent="0" algn="ctr">
              <a:buNone/>
            </a:pPr>
            <a:r>
              <a:rPr lang="ca-ES" sz="8000" b="1" dirty="0" smtClean="0">
                <a:solidFill>
                  <a:srgbClr val="FF0000"/>
                </a:solidFill>
              </a:rPr>
              <a:t>LLIBRES</a:t>
            </a:r>
            <a:r>
              <a:rPr lang="ca-ES" dirty="0" smtClean="0"/>
              <a:t> 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="" xmlns:p14="http://schemas.microsoft.com/office/powerpoint/2010/main" val="166710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482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ca-ES" sz="6600" u="sng" dirty="0" smtClean="0">
              <a:hlinkClick r:id="rId2"/>
            </a:endParaRPr>
          </a:p>
          <a:p>
            <a:pPr marL="0" indent="0" algn="ctr">
              <a:buNone/>
            </a:pPr>
            <a:r>
              <a:rPr lang="ca-ES" sz="6600" u="sng" dirty="0" smtClean="0">
                <a:hlinkClick r:id="rId2"/>
              </a:rPr>
              <a:t>http://bit.ly/hKBFkT</a:t>
            </a:r>
            <a:endParaRPr lang="ca-ES" sz="6600" dirty="0" smtClean="0"/>
          </a:p>
          <a:p>
            <a:endParaRPr lang="ca-ES" dirty="0"/>
          </a:p>
        </p:txBody>
      </p:sp>
    </p:spTree>
    <p:extLst>
      <p:ext uri="{BB962C8B-B14F-4D97-AF65-F5344CB8AC3E}">
        <p14:creationId xmlns="" xmlns:p14="http://schemas.microsoft.com/office/powerpoint/2010/main" val="77335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055" y="476672"/>
            <a:ext cx="6336704" cy="51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520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5328592"/>
          </a:xfrm>
        </p:spPr>
        <p:txBody>
          <a:bodyPr>
            <a:normAutofit/>
          </a:bodyPr>
          <a:lstStyle/>
          <a:p>
            <a:pPr lvl="0"/>
            <a:r>
              <a:rPr lang="ca-ES" sz="6600" b="1" dirty="0" smtClean="0">
                <a:solidFill>
                  <a:schemeClr val="accent1"/>
                </a:solidFill>
              </a:rPr>
              <a:t>Què tenen en comú </a:t>
            </a:r>
            <a:br>
              <a:rPr lang="ca-ES" sz="6600" b="1" dirty="0" smtClean="0">
                <a:solidFill>
                  <a:schemeClr val="accent1"/>
                </a:solidFill>
              </a:rPr>
            </a:br>
            <a:r>
              <a:rPr lang="ca-ES" sz="6600" b="1" dirty="0" smtClean="0">
                <a:solidFill>
                  <a:schemeClr val="accent1"/>
                </a:solidFill>
              </a:rPr>
              <a:t>Girona, </a:t>
            </a:r>
            <a:br>
              <a:rPr lang="ca-ES" sz="6600" b="1" dirty="0" smtClean="0">
                <a:solidFill>
                  <a:schemeClr val="accent1"/>
                </a:solidFill>
              </a:rPr>
            </a:br>
            <a:r>
              <a:rPr lang="ca-ES" sz="6600" b="1" dirty="0" smtClean="0">
                <a:solidFill>
                  <a:schemeClr val="accent1"/>
                </a:solidFill>
              </a:rPr>
              <a:t>Cerdanyola </a:t>
            </a:r>
            <a:br>
              <a:rPr lang="ca-ES" sz="6600" b="1" dirty="0" smtClean="0">
                <a:solidFill>
                  <a:schemeClr val="accent1"/>
                </a:solidFill>
              </a:rPr>
            </a:br>
            <a:r>
              <a:rPr lang="ca-ES" sz="6600" b="1" dirty="0" smtClean="0">
                <a:solidFill>
                  <a:schemeClr val="accent1"/>
                </a:solidFill>
              </a:rPr>
              <a:t> Salamanca?</a:t>
            </a:r>
            <a:r>
              <a:rPr lang="ca-ES" dirty="0" smtClean="0"/>
              <a:t/>
            </a:r>
            <a:br>
              <a:rPr lang="ca-ES" dirty="0" smtClean="0"/>
            </a:br>
            <a:endParaRPr lang="ca-ES" dirty="0"/>
          </a:p>
        </p:txBody>
      </p:sp>
    </p:spTree>
    <p:extLst>
      <p:ext uri="{BB962C8B-B14F-4D97-AF65-F5344CB8AC3E}">
        <p14:creationId xmlns="" xmlns:p14="http://schemas.microsoft.com/office/powerpoint/2010/main" val="179625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 algn="ctr">
              <a:buNone/>
            </a:pPr>
            <a:endParaRPr lang="ca-ES" sz="4000" dirty="0" smtClean="0"/>
          </a:p>
          <a:p>
            <a:pPr marL="0" indent="0" algn="ctr">
              <a:buNone/>
            </a:pPr>
            <a:r>
              <a:rPr lang="ca-ES" sz="4000" dirty="0" smtClean="0"/>
              <a:t>Totes son seus d’universitats </a:t>
            </a:r>
          </a:p>
          <a:p>
            <a:pPr marL="0" indent="0" algn="ctr">
              <a:buNone/>
            </a:pPr>
            <a:r>
              <a:rPr lang="ca-ES" sz="4000" dirty="0" smtClean="0"/>
              <a:t>on l’AGR </a:t>
            </a:r>
          </a:p>
          <a:p>
            <a:pPr marL="0" indent="0" algn="ctr">
              <a:buNone/>
            </a:pPr>
            <a:r>
              <a:rPr lang="ca-ES" sz="4000" dirty="0" smtClean="0"/>
              <a:t>ha tingut bona part </a:t>
            </a:r>
          </a:p>
          <a:p>
            <a:pPr marL="0" indent="0" algn="ctr">
              <a:buNone/>
            </a:pPr>
            <a:r>
              <a:rPr lang="ca-ES" sz="4000" dirty="0" smtClean="0"/>
              <a:t>de la seva intensa </a:t>
            </a:r>
          </a:p>
          <a:p>
            <a:pPr marL="0" indent="0" algn="ctr">
              <a:buNone/>
            </a:pPr>
            <a:r>
              <a:rPr lang="ca-ES" sz="6000" b="1" dirty="0" smtClean="0">
                <a:solidFill>
                  <a:srgbClr val="FF0000"/>
                </a:solidFill>
              </a:rPr>
              <a:t>ACTIVITAT ACADÈMICA</a:t>
            </a:r>
            <a:endParaRPr lang="ca-ES" sz="6000" dirty="0" smtClean="0">
              <a:solidFill>
                <a:srgbClr val="FF0000"/>
              </a:solidFill>
            </a:endParaRPr>
          </a:p>
          <a:p>
            <a:endParaRPr lang="ca-ES" dirty="0"/>
          </a:p>
        </p:txBody>
      </p:sp>
    </p:spTree>
    <p:extLst>
      <p:ext uri="{BB962C8B-B14F-4D97-AF65-F5344CB8AC3E}">
        <p14:creationId xmlns="" xmlns:p14="http://schemas.microsoft.com/office/powerpoint/2010/main" val="220362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a-ES" sz="6000" u="sng" dirty="0" smtClean="0">
              <a:hlinkClick r:id="rId2"/>
            </a:endParaRPr>
          </a:p>
          <a:p>
            <a:pPr marL="0" indent="0" algn="ctr">
              <a:buNone/>
            </a:pPr>
            <a:r>
              <a:rPr lang="ca-ES" sz="6000" u="sng" dirty="0" smtClean="0">
                <a:hlinkClick r:id="rId2"/>
              </a:rPr>
              <a:t>http://bit.ly/i9Fese</a:t>
            </a:r>
            <a:endParaRPr lang="ca-ES" sz="6000" dirty="0" smtClean="0"/>
          </a:p>
          <a:p>
            <a:endParaRPr lang="ca-ES" dirty="0"/>
          </a:p>
        </p:txBody>
      </p:sp>
    </p:spTree>
    <p:extLst>
      <p:ext uri="{BB962C8B-B14F-4D97-AF65-F5344CB8AC3E}">
        <p14:creationId xmlns="" xmlns:p14="http://schemas.microsoft.com/office/powerpoint/2010/main" val="231509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-1096604"/>
            <a:ext cx="10212288" cy="8126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3008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760640"/>
          </a:xfrm>
        </p:spPr>
        <p:txBody>
          <a:bodyPr>
            <a:normAutofit fontScale="90000"/>
          </a:bodyPr>
          <a:lstStyle/>
          <a:p>
            <a:pPr lvl="0"/>
            <a:r>
              <a:rPr lang="ca-ES" dirty="0" smtClean="0"/>
              <a:t/>
            </a:r>
            <a:br>
              <a:rPr lang="ca-ES" dirty="0" smtClean="0"/>
            </a:br>
            <a:r>
              <a:rPr lang="ca-ES" sz="7300" b="1" dirty="0" smtClean="0">
                <a:solidFill>
                  <a:schemeClr val="accent1"/>
                </a:solidFill>
              </a:rPr>
              <a:t>Què tenen en comú </a:t>
            </a:r>
            <a:br>
              <a:rPr lang="ca-ES" sz="7300" b="1" dirty="0" smtClean="0">
                <a:solidFill>
                  <a:schemeClr val="accent1"/>
                </a:solidFill>
              </a:rPr>
            </a:br>
            <a:r>
              <a:rPr lang="ca-ES" sz="7300" b="1" dirty="0" smtClean="0">
                <a:solidFill>
                  <a:schemeClr val="accent1"/>
                </a:solidFill>
              </a:rPr>
              <a:t>El País, </a:t>
            </a:r>
            <a:br>
              <a:rPr lang="ca-ES" sz="7300" b="1" dirty="0" smtClean="0">
                <a:solidFill>
                  <a:schemeClr val="accent1"/>
                </a:solidFill>
              </a:rPr>
            </a:br>
            <a:r>
              <a:rPr lang="ca-ES" sz="7300" b="1" dirty="0" smtClean="0">
                <a:solidFill>
                  <a:schemeClr val="accent1"/>
                </a:solidFill>
              </a:rPr>
              <a:t>Público, </a:t>
            </a:r>
            <a:br>
              <a:rPr lang="ca-ES" sz="7300" b="1" dirty="0" smtClean="0">
                <a:solidFill>
                  <a:schemeClr val="accent1"/>
                </a:solidFill>
              </a:rPr>
            </a:br>
            <a:r>
              <a:rPr lang="ca-ES" sz="7300" b="1" dirty="0" smtClean="0">
                <a:solidFill>
                  <a:schemeClr val="accent1"/>
                </a:solidFill>
              </a:rPr>
              <a:t>El Legal </a:t>
            </a:r>
            <a:r>
              <a:rPr lang="ca-ES" sz="7300" b="1" dirty="0" err="1" smtClean="0">
                <a:solidFill>
                  <a:schemeClr val="accent1"/>
                </a:solidFill>
              </a:rPr>
              <a:t>Today</a:t>
            </a:r>
            <a:r>
              <a:rPr lang="ca-ES" sz="7300" b="1" dirty="0" smtClean="0">
                <a:solidFill>
                  <a:schemeClr val="accent1"/>
                </a:solidFill>
              </a:rPr>
              <a:t> </a:t>
            </a:r>
            <a:br>
              <a:rPr lang="ca-ES" sz="7300" b="1" dirty="0" smtClean="0">
                <a:solidFill>
                  <a:schemeClr val="accent1"/>
                </a:solidFill>
              </a:rPr>
            </a:br>
            <a:r>
              <a:rPr lang="ca-ES" sz="7300" b="1" dirty="0" smtClean="0">
                <a:solidFill>
                  <a:schemeClr val="accent1"/>
                </a:solidFill>
              </a:rPr>
              <a:t>5 </a:t>
            </a:r>
            <a:r>
              <a:rPr lang="ca-ES" sz="7300" b="1" dirty="0" err="1" smtClean="0">
                <a:solidFill>
                  <a:schemeClr val="accent1"/>
                </a:solidFill>
              </a:rPr>
              <a:t>Días</a:t>
            </a:r>
            <a:r>
              <a:rPr lang="ca-ES" sz="7300" b="1" dirty="0" smtClean="0">
                <a:solidFill>
                  <a:schemeClr val="accent1"/>
                </a:solidFill>
              </a:rPr>
              <a:t>?</a:t>
            </a:r>
            <a:br>
              <a:rPr lang="ca-ES" sz="7300" b="1" dirty="0" smtClean="0">
                <a:solidFill>
                  <a:schemeClr val="accent1"/>
                </a:solidFill>
              </a:rPr>
            </a:br>
            <a:endParaRPr lang="ca-ES" sz="73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634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a-ES" sz="4000" dirty="0" smtClean="0"/>
              <a:t>Tots son mitjans de comunicació </a:t>
            </a:r>
          </a:p>
          <a:p>
            <a:pPr marL="0" indent="0" algn="ctr">
              <a:buNone/>
            </a:pPr>
            <a:r>
              <a:rPr lang="ca-ES" sz="4000" dirty="0" smtClean="0"/>
              <a:t>on l’AGR desenvolupa </a:t>
            </a:r>
          </a:p>
          <a:p>
            <a:pPr marL="0" indent="0" algn="ctr">
              <a:buNone/>
            </a:pPr>
            <a:r>
              <a:rPr lang="ca-ES" sz="4000" dirty="0" smtClean="0"/>
              <a:t>la seva vessant </a:t>
            </a:r>
          </a:p>
          <a:p>
            <a:pPr marL="0" indent="0" algn="ctr">
              <a:buNone/>
            </a:pPr>
            <a:r>
              <a:rPr lang="ca-ES" sz="6600" b="1" dirty="0" smtClean="0">
                <a:solidFill>
                  <a:srgbClr val="FF0000"/>
                </a:solidFill>
              </a:rPr>
              <a:t>ARTICULISTA</a:t>
            </a:r>
            <a:endParaRPr lang="ca-ES" sz="6600" dirty="0" smtClean="0">
              <a:solidFill>
                <a:srgbClr val="FF0000"/>
              </a:solidFill>
            </a:endParaRPr>
          </a:p>
          <a:p>
            <a:endParaRPr lang="ca-ES" dirty="0"/>
          </a:p>
        </p:txBody>
      </p:sp>
    </p:spTree>
    <p:extLst>
      <p:ext uri="{BB962C8B-B14F-4D97-AF65-F5344CB8AC3E}">
        <p14:creationId xmlns="" xmlns:p14="http://schemas.microsoft.com/office/powerpoint/2010/main" val="195210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a-ES" sz="6000" u="sng" dirty="0" smtClean="0">
              <a:hlinkClick r:id="rId2"/>
            </a:endParaRPr>
          </a:p>
          <a:p>
            <a:pPr marL="0" indent="0" algn="ctr">
              <a:buNone/>
            </a:pPr>
            <a:r>
              <a:rPr lang="ca-ES" sz="6000" u="sng" dirty="0" smtClean="0">
                <a:hlinkClick r:id="rId2"/>
              </a:rPr>
              <a:t>http://bit.ly/guaK3w</a:t>
            </a:r>
            <a:endParaRPr lang="ca-ES" sz="6000" dirty="0" smtClean="0"/>
          </a:p>
          <a:p>
            <a:endParaRPr lang="ca-ES" dirty="0"/>
          </a:p>
        </p:txBody>
      </p:sp>
    </p:spTree>
    <p:extLst>
      <p:ext uri="{BB962C8B-B14F-4D97-AF65-F5344CB8AC3E}">
        <p14:creationId xmlns="" xmlns:p14="http://schemas.microsoft.com/office/powerpoint/2010/main" val="13628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contingut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1035496"/>
            <a:ext cx="10116616" cy="81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9182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4608512"/>
          </a:xfrm>
        </p:spPr>
        <p:txBody>
          <a:bodyPr>
            <a:noAutofit/>
          </a:bodyPr>
          <a:lstStyle/>
          <a:p>
            <a:r>
              <a:rPr lang="ca-ES" sz="6600" dirty="0" smtClean="0">
                <a:solidFill>
                  <a:schemeClr val="accent1"/>
                </a:solidFill>
              </a:rPr>
              <a:t>Finalment. </a:t>
            </a:r>
            <a:br>
              <a:rPr lang="ca-ES" sz="6600" dirty="0" smtClean="0">
                <a:solidFill>
                  <a:schemeClr val="accent1"/>
                </a:solidFill>
              </a:rPr>
            </a:br>
            <a:r>
              <a:rPr lang="ca-ES" sz="6600" dirty="0" smtClean="0">
                <a:solidFill>
                  <a:schemeClr val="accent1"/>
                </a:solidFill>
              </a:rPr>
              <a:t>Una última qüestió</a:t>
            </a:r>
            <a:endParaRPr lang="ca-ES" sz="6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11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contingut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ca-ES" dirty="0"/>
          </a:p>
          <a:p>
            <a:pPr marL="0" indent="0" algn="ctr">
              <a:buNone/>
            </a:pPr>
            <a:r>
              <a:rPr lang="ca-ES" sz="6000" u="sng" dirty="0" smtClean="0">
                <a:hlinkClick r:id="rId2"/>
              </a:rPr>
              <a:t>http://bit.ly/he9DVI</a:t>
            </a:r>
            <a:endParaRPr lang="ca-ES" sz="6000" dirty="0" smtClean="0"/>
          </a:p>
          <a:p>
            <a:endParaRPr lang="ca-ES" dirty="0" smtClean="0"/>
          </a:p>
          <a:p>
            <a:endParaRPr lang="ca-ES" dirty="0"/>
          </a:p>
          <a:p>
            <a:endParaRPr lang="ca-ES" dirty="0"/>
          </a:p>
        </p:txBody>
      </p:sp>
    </p:spTree>
    <p:extLst>
      <p:ext uri="{BB962C8B-B14F-4D97-AF65-F5344CB8AC3E}">
        <p14:creationId xmlns="" xmlns:p14="http://schemas.microsoft.com/office/powerpoint/2010/main" val="351334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648" y="-1971600"/>
            <a:ext cx="121920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1209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112568"/>
          </a:xfrm>
        </p:spPr>
        <p:txBody>
          <a:bodyPr>
            <a:noAutofit/>
          </a:bodyPr>
          <a:lstStyle/>
          <a:p>
            <a:pPr lvl="0"/>
            <a:r>
              <a:rPr lang="ca-ES" sz="5400" dirty="0" smtClean="0">
                <a:solidFill>
                  <a:schemeClr val="accent1"/>
                </a:solidFill>
              </a:rPr>
              <a:t/>
            </a:r>
            <a:br>
              <a:rPr lang="ca-ES" sz="5400" dirty="0" smtClean="0">
                <a:solidFill>
                  <a:schemeClr val="accent1"/>
                </a:solidFill>
              </a:rPr>
            </a:br>
            <a:r>
              <a:rPr lang="ca-ES" sz="6000" b="1" dirty="0" smtClean="0">
                <a:solidFill>
                  <a:schemeClr val="accent1"/>
                </a:solidFill>
              </a:rPr>
              <a:t>APASSIONAT DE LA ID</a:t>
            </a:r>
            <a:br>
              <a:rPr lang="ca-ES" sz="6000" b="1" dirty="0" smtClean="0">
                <a:solidFill>
                  <a:schemeClr val="accent1"/>
                </a:solidFill>
              </a:rPr>
            </a:br>
            <a:r>
              <a:rPr lang="ca-ES" sz="6000" b="1" dirty="0" smtClean="0">
                <a:solidFill>
                  <a:schemeClr val="accent1"/>
                </a:solidFill>
              </a:rPr>
              <a:t>ESCRIPTOR</a:t>
            </a:r>
            <a:br>
              <a:rPr lang="ca-ES" sz="6000" b="1" dirty="0" smtClean="0">
                <a:solidFill>
                  <a:schemeClr val="accent1"/>
                </a:solidFill>
              </a:rPr>
            </a:br>
            <a:r>
              <a:rPr lang="ca-ES" sz="6000" b="1" dirty="0" smtClean="0">
                <a:solidFill>
                  <a:schemeClr val="accent1"/>
                </a:solidFill>
              </a:rPr>
              <a:t>PROFESSOR</a:t>
            </a:r>
            <a:br>
              <a:rPr lang="ca-ES" sz="6000" b="1" dirty="0" smtClean="0">
                <a:solidFill>
                  <a:schemeClr val="accent1"/>
                </a:solidFill>
              </a:rPr>
            </a:br>
            <a:r>
              <a:rPr lang="ca-ES" sz="6000" b="1" dirty="0" smtClean="0">
                <a:solidFill>
                  <a:schemeClr val="accent1"/>
                </a:solidFill>
              </a:rPr>
              <a:t>ARTICULISTA</a:t>
            </a:r>
            <a:br>
              <a:rPr lang="ca-ES" sz="6000" b="1" dirty="0" smtClean="0">
                <a:solidFill>
                  <a:schemeClr val="accent1"/>
                </a:solidFill>
              </a:rPr>
            </a:br>
            <a:r>
              <a:rPr lang="ca-ES" sz="6000" b="1" dirty="0" smtClean="0">
                <a:solidFill>
                  <a:schemeClr val="accent1"/>
                </a:solidFill>
              </a:rPr>
              <a:t>EXPERT 2.0</a:t>
            </a:r>
            <a:r>
              <a:rPr lang="ca-ES" sz="5400" dirty="0" smtClean="0">
                <a:solidFill>
                  <a:schemeClr val="accent1"/>
                </a:solidFill>
              </a:rPr>
              <a:t/>
            </a:r>
            <a:br>
              <a:rPr lang="ca-ES" sz="5400" dirty="0" smtClean="0">
                <a:solidFill>
                  <a:schemeClr val="accent1"/>
                </a:solidFill>
              </a:rPr>
            </a:br>
            <a:endParaRPr lang="ca-ES" sz="5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734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/>
          </a:bodyPr>
          <a:lstStyle/>
          <a:p>
            <a:pPr marL="0" indent="0"/>
            <a:r>
              <a:rPr lang="ca-ES" sz="6000" b="1" dirty="0" smtClean="0">
                <a:solidFill>
                  <a:srgbClr val="FF0000"/>
                </a:solidFill>
              </a:rPr>
              <a:t>US DEIXO AMB ELL </a:t>
            </a:r>
            <a:endParaRPr lang="ca-ES" sz="60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492896"/>
            <a:ext cx="4392488" cy="2984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8518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86</Words>
  <Application>Microsoft Office PowerPoint</Application>
  <PresentationFormat>Presentación en pantalla (4:3)</PresentationFormat>
  <Paragraphs>37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Tema de l'Office</vt:lpstr>
      <vt:lpstr>L’ AGR en 5 links</vt:lpstr>
      <vt:lpstr> Què tenen en comú, Gaudí,  Tàpies                   Miró (el dissenyador) </vt:lpstr>
      <vt:lpstr>Diapositiva 3</vt:lpstr>
      <vt:lpstr>Diapositiva 4</vt:lpstr>
      <vt:lpstr>Diapositiva 5</vt:lpstr>
      <vt:lpstr>Què tenen en comú  la Fórmula 1,  Platón  Hillary Clinton? </vt:lpstr>
      <vt:lpstr>Diapositiva 7</vt:lpstr>
      <vt:lpstr>Diapositiva 8</vt:lpstr>
      <vt:lpstr>Diapositiva 9</vt:lpstr>
      <vt:lpstr>Què tenen en comú  Girona,  Cerdanyola   Salamanca? </vt:lpstr>
      <vt:lpstr>Diapositiva 11</vt:lpstr>
      <vt:lpstr>Diapositiva 12</vt:lpstr>
      <vt:lpstr>Diapositiva 13</vt:lpstr>
      <vt:lpstr> Què tenen en comú  El País,  Público,  El Legal Today  5 Días? </vt:lpstr>
      <vt:lpstr>Diapositiva 15</vt:lpstr>
      <vt:lpstr>Diapositiva 16</vt:lpstr>
      <vt:lpstr>Diapositiva 17</vt:lpstr>
      <vt:lpstr>Finalment.  Una última qüestió</vt:lpstr>
      <vt:lpstr>Diapositiva 19</vt:lpstr>
      <vt:lpstr>Diapositiva 20</vt:lpstr>
      <vt:lpstr> APASSIONAT DE LA ID ESCRIPTOR PROFESSOR ARTICULISTA EXPERT 2.0 </vt:lpstr>
      <vt:lpstr>US DEIXO AMB ELL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L’AGR en 5 links</dc:title>
  <dc:creator>Usuari Presentacions</dc:creator>
  <cp:lastModifiedBy>Aranda Paco</cp:lastModifiedBy>
  <cp:revision>9</cp:revision>
  <dcterms:created xsi:type="dcterms:W3CDTF">2011-02-22T11:18:02Z</dcterms:created>
  <dcterms:modified xsi:type="dcterms:W3CDTF">2011-02-22T15:59:38Z</dcterms:modified>
</cp:coreProperties>
</file>